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132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4F965-C3CC-4343-9BC2-674442C401A3}" type="datetimeFigureOut">
              <a:rPr lang="ru-BY" smtClean="0"/>
              <a:t>26.08.2025</a:t>
            </a:fld>
            <a:endParaRPr lang="ru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B395E-7F1C-40CF-9B41-9673D174D6DF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876476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4F965-C3CC-4343-9BC2-674442C401A3}" type="datetimeFigureOut">
              <a:rPr lang="ru-BY" smtClean="0"/>
              <a:t>26.08.2025</a:t>
            </a:fld>
            <a:endParaRPr lang="ru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B395E-7F1C-40CF-9B41-9673D174D6DF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307994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4F965-C3CC-4343-9BC2-674442C401A3}" type="datetimeFigureOut">
              <a:rPr lang="ru-BY" smtClean="0"/>
              <a:t>26.08.2025</a:t>
            </a:fld>
            <a:endParaRPr lang="ru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B395E-7F1C-40CF-9B41-9673D174D6DF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075828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4F965-C3CC-4343-9BC2-674442C401A3}" type="datetimeFigureOut">
              <a:rPr lang="ru-BY" smtClean="0"/>
              <a:t>26.08.2025</a:t>
            </a:fld>
            <a:endParaRPr lang="ru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B395E-7F1C-40CF-9B41-9673D174D6DF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01465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4F965-C3CC-4343-9BC2-674442C401A3}" type="datetimeFigureOut">
              <a:rPr lang="ru-BY" smtClean="0"/>
              <a:t>26.08.2025</a:t>
            </a:fld>
            <a:endParaRPr lang="ru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B395E-7F1C-40CF-9B41-9673D174D6DF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61955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4F965-C3CC-4343-9BC2-674442C401A3}" type="datetimeFigureOut">
              <a:rPr lang="ru-BY" smtClean="0"/>
              <a:t>26.08.2025</a:t>
            </a:fld>
            <a:endParaRPr lang="ru-B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B395E-7F1C-40CF-9B41-9673D174D6DF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656306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4F965-C3CC-4343-9BC2-674442C401A3}" type="datetimeFigureOut">
              <a:rPr lang="ru-BY" smtClean="0"/>
              <a:t>26.08.2025</a:t>
            </a:fld>
            <a:endParaRPr lang="ru-B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B395E-7F1C-40CF-9B41-9673D174D6DF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030558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4F965-C3CC-4343-9BC2-674442C401A3}" type="datetimeFigureOut">
              <a:rPr lang="ru-BY" smtClean="0"/>
              <a:t>26.08.2025</a:t>
            </a:fld>
            <a:endParaRPr lang="ru-B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B395E-7F1C-40CF-9B41-9673D174D6DF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700506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4F965-C3CC-4343-9BC2-674442C401A3}" type="datetimeFigureOut">
              <a:rPr lang="ru-BY" smtClean="0"/>
              <a:t>26.08.2025</a:t>
            </a:fld>
            <a:endParaRPr lang="ru-B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B395E-7F1C-40CF-9B41-9673D174D6DF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127805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4F965-C3CC-4343-9BC2-674442C401A3}" type="datetimeFigureOut">
              <a:rPr lang="ru-BY" smtClean="0"/>
              <a:t>26.08.2025</a:t>
            </a:fld>
            <a:endParaRPr lang="ru-B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B395E-7F1C-40CF-9B41-9673D174D6DF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92752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4F965-C3CC-4343-9BC2-674442C401A3}" type="datetimeFigureOut">
              <a:rPr lang="ru-BY" smtClean="0"/>
              <a:t>26.08.2025</a:t>
            </a:fld>
            <a:endParaRPr lang="ru-B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B395E-7F1C-40CF-9B41-9673D174D6DF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274327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4F965-C3CC-4343-9BC2-674442C401A3}" type="datetimeFigureOut">
              <a:rPr lang="ru-BY" smtClean="0"/>
              <a:t>26.08.2025</a:t>
            </a:fld>
            <a:endParaRPr lang="ru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3B395E-7F1C-40CF-9B41-9673D174D6DF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229704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20804D-1C3C-4C5F-AB7A-AC980A74D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5549"/>
            <a:ext cx="4572000" cy="686354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94B6009-E801-4A62-B32B-6E1399B8DF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-5550"/>
            <a:ext cx="4571999" cy="686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964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F015217-0458-4B4D-802C-1CD637DFA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0"/>
            <a:ext cx="4572001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65AAE41-95AB-408A-8EE0-DEA938582B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2818" y="0"/>
            <a:ext cx="46811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6634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CFB79AF-52DF-44FD-B2BF-A6851B2881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743" y="0"/>
            <a:ext cx="54181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63168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</TotalTime>
  <Words>0</Words>
  <Application>Microsoft Office PowerPoint</Application>
  <PresentationFormat>Экран (4:3)</PresentationFormat>
  <Paragraphs>0</Paragraphs>
  <Slides>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</cp:revision>
  <dcterms:created xsi:type="dcterms:W3CDTF">2025-08-26T14:12:04Z</dcterms:created>
  <dcterms:modified xsi:type="dcterms:W3CDTF">2025-08-26T14:14:59Z</dcterms:modified>
</cp:coreProperties>
</file>